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94" r:id="rId2"/>
    <p:sldId id="396" r:id="rId3"/>
    <p:sldId id="398" r:id="rId4"/>
    <p:sldId id="401" r:id="rId5"/>
    <p:sldId id="399" r:id="rId6"/>
    <p:sldId id="40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4663"/>
  </p:normalViewPr>
  <p:slideViewPr>
    <p:cSldViewPr snapToGrid="0" snapToObjects="1">
      <p:cViewPr varScale="1">
        <p:scale>
          <a:sx n="121" d="100"/>
          <a:sy n="121" d="100"/>
        </p:scale>
        <p:origin x="2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01555-FAA2-F047-AB19-FA09630E01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55666-2DBF-D240-B6FD-1816CDD3AE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A67BA1-9F76-A841-8138-1538978B9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2AF26A-A4C3-9A4B-B4F7-2F6ADF745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C029D-8221-B146-AABB-8D34666AD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45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8F0A1-D87B-FB43-BA73-44C96375C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99F08A-62B4-BC49-A74E-E06C573F5D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9BC524-CDAC-B345-86EC-CCE2A5A64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7B144-2D5D-1B40-9886-D4AA1708F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1F2A4A-4BCD-694E-8862-AE4F8F754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493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F59188-1CE4-E644-AA55-0009962D9D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45D281-5A32-6B43-A791-4FB0C01948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9A8A7C-90E0-5C42-AE83-7C9DE1E9F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2CFEF-11C8-B54B-B53D-1A703FC85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EF353C-B568-2846-AEEC-101EA7431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540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4AD19-CCDE-824A-9CAF-80A25C67B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57DC0-6A22-194C-BC0C-82F983B198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3A47A8-893F-6D4E-8AE2-F74149458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92A78-429E-674F-BE9F-D5719B861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185AF3-DEF1-2B48-814D-8833747FC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831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FEEF0-3713-4D41-8EA3-ED631E131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B1E8-2623-1F46-9224-31AFE0ECB3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753541-16DC-3845-BCE4-FE1359AB5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74B1AC-1103-604B-B7F5-8B37D55AB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6DE42-46D5-7240-BD43-094C14651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415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9849C-5360-214B-9DFE-E9A6D4859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D0C4BC-1C73-2045-903F-9131D535EA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076D36-0309-0D48-B080-A741C7A9DA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A11859-4E6E-EC4D-8142-32385FC55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C23B78-A04B-FF49-885A-A023062C8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B8C95D-BBD9-7D41-9A8E-EECE06F89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555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93946-034A-FD46-A43D-2263B61B4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0CB4-09CA-BD4B-BE96-9D62AA1668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003B80-6556-8047-8251-01399A2905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B0C6CC-06A8-9549-AFDD-E2AAEAED6B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E05169-491C-D348-AB91-C26E36B986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41FA99-086C-2944-B397-BBF4F3AB2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048F1F-EC02-F141-8849-E51F52C9C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999C6B-E117-5B4A-8CAB-92651EAEF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70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07F44-EFAA-5446-B40D-CEB8FB5D1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24C3F4-1650-C041-B3B9-7F95E0CBF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FF4E3E-83AB-A341-A01E-C02752243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D807FE-F2E6-0544-9BCE-E1FCC071E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581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F0B45B-4232-CF46-BF56-E26889F24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79E469-6E1E-A84D-BB25-65036900E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2A9A70-7B9C-F940-AF48-5B1C795DD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216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9146B-41D3-7E47-9B58-D7B761A34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77D3A-B322-F149-B2C0-09F3D45CC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483A44-F5C7-A247-A67A-497183F3E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3FFC4C-9E14-204A-AE5B-0E196DD2F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4CB978-0131-0940-8086-9955A9614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84293-D7D6-4043-8A85-5B7FA37B0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9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6902C-8A9B-9B46-811E-50E439B8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33F3A8-3596-F54E-BC20-16D8CC58B0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6AA73C-0B03-DA43-93BB-4D28B28B1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CDEAE-B0C6-8F47-AAEE-C2FF99D46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89B1C7-78FC-A245-9838-B4808264C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29D768-9E48-BF4C-839A-668867EC1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471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8C7941-5FAA-C347-AB74-B2221F401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FA6D0C-4A7C-7946-9784-A5EE820F5B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921A36-A187-6C40-A911-61FC81B951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C2300-4860-2049-9D62-1A26F612CDA7}" type="datetimeFigureOut">
              <a:rPr lang="en-US" smtClean="0"/>
              <a:t>4/9/20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0D2971-BCA1-7145-ABC0-434D6B5267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F68EFE-7D63-504D-A32F-A907E70022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072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tiff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cDNA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C8C359B-D185-7646-9070-D805950B63E6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RNA plate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4CA3BF-B93B-5D45-88BE-7AD738807D38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cDNA plate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0BFFACC-B6FE-8046-A4A8-9382FBE11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7DBF84-F67B-D54C-AFDC-9074350F5F65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mix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86FB01F-3606-B44D-AF60-5EC98187E154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RT reaction mix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4EA6591-9200-2A4D-8331-A735AFBE7750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DDAFBCF-13F7-2142-B9C5-1C789E7A5A32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F24E024-0F2C-7341-B7CB-C15D9F58DCB4}"/>
              </a:ext>
            </a:extLst>
          </p:cNvPr>
          <p:cNvSpPr txBox="1"/>
          <p:nvPr/>
        </p:nvSpPr>
        <p:spPr>
          <a:xfrm>
            <a:off x="4460967" y="5543923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6B9EE6-F808-C944-899A-03679BD9A737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9BA834-38EC-2444-ADCB-B6B972ED8E1B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P300_multi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19D5F70-7814-9E42-B86D-7834C1A6F89C}"/>
              </a:ext>
            </a:extLst>
          </p:cNvPr>
          <p:cNvSpPr txBox="1"/>
          <p:nvPr/>
        </p:nvSpPr>
        <p:spPr>
          <a:xfrm>
            <a:off x="1616937" y="5522268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Magnetic module</a:t>
            </a:r>
          </a:p>
        </p:txBody>
      </p:sp>
    </p:spTree>
    <p:extLst>
      <p:ext uri="{BB962C8B-B14F-4D97-AF65-F5344CB8AC3E}">
        <p14:creationId xmlns:p14="http://schemas.microsoft.com/office/powerpoint/2010/main" val="3901866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9A24CA0-9E95-9A45-B7EA-CC6FD7BAC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PCR tiling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Pool B / mastermix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7E7273A-C794-524D-8CB9-449178DE48B1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cDNA plate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101A8-61A0-A240-8487-087B0804E215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PCR plate 1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CA4C4F-06D6-BA4B-AAFA-9E82C673682C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641BC5-3627-9E40-9788-E7E34AFAEA08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PCR plate 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4DFB480-DE23-3146-9127-4D2D2D93CD84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/>
              <a:t>2</a:t>
            </a:r>
            <a:r>
              <a:rPr lang="en-US" sz="1400" dirty="0"/>
              <a:t>0</a:t>
            </a:r>
            <a:r>
              <a:rPr lang="en-US" sz="1400"/>
              <a:t>0uL</a:t>
            </a:r>
            <a:endParaRPr lang="en-US" sz="14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C8EB652-994A-054A-AC29-047190BCA7C2}"/>
              </a:ext>
            </a:extLst>
          </p:cNvPr>
          <p:cNvSpPr txBox="1"/>
          <p:nvPr/>
        </p:nvSpPr>
        <p:spPr>
          <a:xfrm>
            <a:off x="4460967" y="5543923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0C622D-4BB8-F14F-B583-F1FEE87E5645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2C23CE-F54C-CA4D-9BF0-542EE0676FBA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B0C47CD-E469-8B45-AB44-6C5BCA7B6BB0}"/>
              </a:ext>
            </a:extLst>
          </p:cNvPr>
          <p:cNvSpPr txBox="1"/>
          <p:nvPr/>
        </p:nvSpPr>
        <p:spPr>
          <a:xfrm>
            <a:off x="1616937" y="5522268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Magnetic module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DC30C1F-2325-7A46-902A-4D285B42BB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178191F-43CB-AD46-8CE6-71CF61FBC3F7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</p:spTree>
    <p:extLst>
      <p:ext uri="{BB962C8B-B14F-4D97-AF65-F5344CB8AC3E}">
        <p14:creationId xmlns:p14="http://schemas.microsoft.com/office/powerpoint/2010/main" val="7825679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AB75FB7B-1872-9849-A222-068398CC3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Clean up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2873766-5571-C349-BD61-BCE270D90A5A}"/>
              </a:ext>
            </a:extLst>
          </p:cNvPr>
          <p:cNvSpPr txBox="1"/>
          <p:nvPr/>
        </p:nvSpPr>
        <p:spPr>
          <a:xfrm>
            <a:off x="1628123" y="5278662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Magnetic module / cleanup plate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EE8F0C9-D412-E046-8E56-53F2D574F354}"/>
              </a:ext>
            </a:extLst>
          </p:cNvPr>
          <p:cNvSpPr txBox="1"/>
          <p:nvPr/>
        </p:nvSpPr>
        <p:spPr>
          <a:xfrm>
            <a:off x="7700556" y="371844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Beads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C27327B-BC13-4B45-8394-D26D7E121F8D}"/>
              </a:ext>
            </a:extLst>
          </p:cNvPr>
          <p:cNvSpPr txBox="1"/>
          <p:nvPr/>
        </p:nvSpPr>
        <p:spPr>
          <a:xfrm>
            <a:off x="7700556" y="346044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Ethanol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AD1F05C-1B14-A048-980C-0436FF287973}"/>
              </a:ext>
            </a:extLst>
          </p:cNvPr>
          <p:cNvSpPr txBox="1"/>
          <p:nvPr/>
        </p:nvSpPr>
        <p:spPr>
          <a:xfrm>
            <a:off x="7700556" y="182480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Waste</a:t>
            </a:r>
            <a:endParaRPr lang="en-US" sz="12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BBCC7C6-AAD3-D341-9DDD-0E7E8F0730C4}"/>
              </a:ext>
            </a:extLst>
          </p:cNvPr>
          <p:cNvSpPr txBox="1"/>
          <p:nvPr/>
        </p:nvSpPr>
        <p:spPr>
          <a:xfrm>
            <a:off x="7700556" y="291018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B938CA0-7E14-CC4C-964A-246294953F45}"/>
              </a:ext>
            </a:extLst>
          </p:cNvPr>
          <p:cNvSpPr txBox="1"/>
          <p:nvPr/>
        </p:nvSpPr>
        <p:spPr>
          <a:xfrm>
            <a:off x="7700556" y="319395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Ethanol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D737674-8549-B247-84BE-5839ED1F7AD4}"/>
              </a:ext>
            </a:extLst>
          </p:cNvPr>
          <p:cNvSpPr txBox="1"/>
          <p:nvPr/>
        </p:nvSpPr>
        <p:spPr>
          <a:xfrm>
            <a:off x="7700556" y="21117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Waste</a:t>
            </a:r>
            <a:endParaRPr lang="en-US" sz="12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587078" y="4555342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PCR plate 2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39FBDB7-E91A-864C-8E60-80E401E7CB2F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/>
              <a:t>2</a:t>
            </a:r>
            <a:r>
              <a:rPr lang="en-US" sz="1400" dirty="0"/>
              <a:t>0</a:t>
            </a:r>
            <a:r>
              <a:rPr lang="en-US" sz="1400"/>
              <a:t>0uL</a:t>
            </a:r>
            <a:endParaRPr lang="en-US" sz="14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AAEE9B2-9AAE-E94A-BE3C-DE9644EC9D2B}"/>
              </a:ext>
            </a:extLst>
          </p:cNvPr>
          <p:cNvSpPr txBox="1"/>
          <p:nvPr/>
        </p:nvSpPr>
        <p:spPr>
          <a:xfrm>
            <a:off x="4460967" y="5543923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C0E0D5B-3FD5-434C-9685-B746E955369A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FAF8FB9-09C7-6D48-895B-64EA1B9CA61E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5B6927B-BA94-CB49-B416-CEF0CF8312F1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CB20323-E2A4-114B-B43F-A0BAF8D4E050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4549AF0-4E97-F54E-B0CF-C5B7781F696C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PCR plate 1</a:t>
            </a:r>
          </a:p>
        </p:txBody>
      </p:sp>
    </p:spTree>
    <p:extLst>
      <p:ext uri="{BB962C8B-B14F-4D97-AF65-F5344CB8AC3E}">
        <p14:creationId xmlns:p14="http://schemas.microsoft.com/office/powerpoint/2010/main" val="20367610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54C66-8B56-A649-83D9-D6987D05A2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Quantitation off deck</a:t>
            </a:r>
          </a:p>
        </p:txBody>
      </p:sp>
    </p:spTree>
    <p:extLst>
      <p:ext uri="{BB962C8B-B14F-4D97-AF65-F5344CB8AC3E}">
        <p14:creationId xmlns:p14="http://schemas.microsoft.com/office/powerpoint/2010/main" val="30236390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AB75FB7B-1872-9849-A222-068398CC3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Normalisation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2873766-5571-C349-BD61-BCE270D90A5A}"/>
              </a:ext>
            </a:extLst>
          </p:cNvPr>
          <p:cNvSpPr txBox="1"/>
          <p:nvPr/>
        </p:nvSpPr>
        <p:spPr>
          <a:xfrm>
            <a:off x="1628123" y="550988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Magnetic module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BBCC7C6-AAD3-D341-9DDD-0E7E8F0730C4}"/>
              </a:ext>
            </a:extLst>
          </p:cNvPr>
          <p:cNvSpPr txBox="1"/>
          <p:nvPr/>
        </p:nvSpPr>
        <p:spPr>
          <a:xfrm>
            <a:off x="7700556" y="291018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B938CA0-7E14-CC4C-964A-246294953F45}"/>
              </a:ext>
            </a:extLst>
          </p:cNvPr>
          <p:cNvSpPr txBox="1"/>
          <p:nvPr/>
        </p:nvSpPr>
        <p:spPr>
          <a:xfrm>
            <a:off x="7700556" y="263674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Endprep mastermix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cleanup plate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39FBDB7-E91A-864C-8E60-80E401E7CB2F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P10_single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9333F43-5624-7044-9092-EB6B95B96E39}"/>
              </a:ext>
            </a:extLst>
          </p:cNvPr>
          <p:cNvSpPr txBox="1"/>
          <p:nvPr/>
        </p:nvSpPr>
        <p:spPr>
          <a:xfrm>
            <a:off x="1605402" y="3346475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normalised plate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C6F7F50-42A0-C144-A0AD-3EC48157BF6F}"/>
              </a:ext>
            </a:extLst>
          </p:cNvPr>
          <p:cNvSpPr txBox="1"/>
          <p:nvPr/>
        </p:nvSpPr>
        <p:spPr>
          <a:xfrm>
            <a:off x="7700556" y="371844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Beads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028A142-B008-3C48-9087-105B7481BCFB}"/>
              </a:ext>
            </a:extLst>
          </p:cNvPr>
          <p:cNvSpPr txBox="1"/>
          <p:nvPr/>
        </p:nvSpPr>
        <p:spPr>
          <a:xfrm>
            <a:off x="7700556" y="346044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Ethanol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7E4F426-ACE5-D24B-BD72-0A1FF69394D6}"/>
              </a:ext>
            </a:extLst>
          </p:cNvPr>
          <p:cNvSpPr txBox="1"/>
          <p:nvPr/>
        </p:nvSpPr>
        <p:spPr>
          <a:xfrm>
            <a:off x="7700556" y="182480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bg1">
                    <a:lumMod val="65000"/>
                  </a:schemeClr>
                </a:solidFill>
              </a:rPr>
              <a:t>Waste</a:t>
            </a:r>
            <a:endParaRPr 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0A19EFB-164C-3440-A9F0-A21F76254DCE}"/>
              </a:ext>
            </a:extLst>
          </p:cNvPr>
          <p:cNvSpPr txBox="1"/>
          <p:nvPr/>
        </p:nvSpPr>
        <p:spPr>
          <a:xfrm>
            <a:off x="7700556" y="319395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Ethanol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B612C55-E317-6844-A391-E3DEF1363731}"/>
              </a:ext>
            </a:extLst>
          </p:cNvPr>
          <p:cNvSpPr txBox="1"/>
          <p:nvPr/>
        </p:nvSpPr>
        <p:spPr>
          <a:xfrm>
            <a:off x="7700556" y="21117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bg1">
                    <a:lumMod val="65000"/>
                  </a:schemeClr>
                </a:solidFill>
              </a:rPr>
              <a:t>Waste</a:t>
            </a:r>
            <a:endParaRPr 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1245647-9B3E-BE40-BC6C-D8F4D8F26A99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750F57A-A31D-3D4E-85FD-6F9842DF4307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2A986F8-4D2F-6D4A-AF88-4AC1CD6C61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EB315B2-FD6A-9D46-936C-63003635532A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</p:spTree>
    <p:extLst>
      <p:ext uri="{BB962C8B-B14F-4D97-AF65-F5344CB8AC3E}">
        <p14:creationId xmlns:p14="http://schemas.microsoft.com/office/powerpoint/2010/main" val="5458930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AB75FB7B-1872-9849-A222-068398CC3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8489E55-B3B4-5E42-8D49-BDD7D7D40BC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82295" y="1443127"/>
            <a:ext cx="2818497" cy="404346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Barcode / pool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normalised plate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39FBDB7-E91A-864C-8E60-80E401E7CB2F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P10_single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9333F43-5624-7044-9092-EB6B95B96E39}"/>
              </a:ext>
            </a:extLst>
          </p:cNvPr>
          <p:cNvSpPr txBox="1"/>
          <p:nvPr/>
        </p:nvSpPr>
        <p:spPr>
          <a:xfrm>
            <a:off x="1605402" y="3353937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barcoded plate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E2E1820-7A61-414B-A01F-0411C68BBB1B}"/>
              </a:ext>
            </a:extLst>
          </p:cNvPr>
          <p:cNvSpPr txBox="1"/>
          <p:nvPr/>
        </p:nvSpPr>
        <p:spPr>
          <a:xfrm>
            <a:off x="4444951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19E3DCB-45EE-F24D-8B0C-EFB626C90F65}"/>
              </a:ext>
            </a:extLst>
          </p:cNvPr>
          <p:cNvSpPr txBox="1"/>
          <p:nvPr/>
        </p:nvSpPr>
        <p:spPr>
          <a:xfrm>
            <a:off x="7853001" y="3766450"/>
            <a:ext cx="2200276" cy="276999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6978916-F5BF-9641-9A20-C3489A697CF6}"/>
              </a:ext>
            </a:extLst>
          </p:cNvPr>
          <p:cNvSpPr txBox="1"/>
          <p:nvPr/>
        </p:nvSpPr>
        <p:spPr>
          <a:xfrm>
            <a:off x="7858124" y="4811211"/>
            <a:ext cx="2200276" cy="276999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Barcodes 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1B911F6-F06D-584B-8E07-BF7A63BBD7B2}"/>
              </a:ext>
            </a:extLst>
          </p:cNvPr>
          <p:cNvSpPr txBox="1"/>
          <p:nvPr/>
        </p:nvSpPr>
        <p:spPr>
          <a:xfrm>
            <a:off x="7858124" y="4534212"/>
            <a:ext cx="2200276" cy="276999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Barcodes 2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C48BE88-8C33-2342-880E-AED3B7BC2616}"/>
              </a:ext>
            </a:extLst>
          </p:cNvPr>
          <p:cNvSpPr txBox="1"/>
          <p:nvPr/>
        </p:nvSpPr>
        <p:spPr>
          <a:xfrm>
            <a:off x="7853001" y="4278837"/>
            <a:ext cx="2200276" cy="276999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Barcodes 3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309C9CC-DCF8-1C4F-B22D-03430E11E370}"/>
              </a:ext>
            </a:extLst>
          </p:cNvPr>
          <p:cNvSpPr txBox="1"/>
          <p:nvPr/>
        </p:nvSpPr>
        <p:spPr>
          <a:xfrm>
            <a:off x="7853001" y="4022180"/>
            <a:ext cx="2200276" cy="276999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Ligation mastermix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67A959A-6D6D-624C-A8C4-D891FD44085A}"/>
              </a:ext>
            </a:extLst>
          </p:cNvPr>
          <p:cNvSpPr txBox="1"/>
          <p:nvPr/>
        </p:nvSpPr>
        <p:spPr>
          <a:xfrm>
            <a:off x="4514972" y="4760749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Pooled plate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6277FE-5899-774F-AD26-5CC0C6A7E4B0}"/>
              </a:ext>
            </a:extLst>
          </p:cNvPr>
          <p:cNvSpPr txBox="1"/>
          <p:nvPr/>
        </p:nvSpPr>
        <p:spPr>
          <a:xfrm>
            <a:off x="1616937" y="5522268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Magnetic module</a:t>
            </a:r>
          </a:p>
        </p:txBody>
      </p:sp>
    </p:spTree>
    <p:extLst>
      <p:ext uri="{BB962C8B-B14F-4D97-AF65-F5344CB8AC3E}">
        <p14:creationId xmlns:p14="http://schemas.microsoft.com/office/powerpoint/2010/main" val="25478060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10544</TotalTime>
  <Words>228</Words>
  <Application>Microsoft Macintosh PowerPoint</Application>
  <PresentationFormat>Widescreen</PresentationFormat>
  <Paragraphs>88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Quantitation off deck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Swainston, Neil</dc:creator>
  <cp:lastModifiedBy>Swainston, Neil</cp:lastModifiedBy>
  <cp:revision>60</cp:revision>
  <dcterms:created xsi:type="dcterms:W3CDTF">2020-03-24T11:24:38Z</dcterms:created>
  <dcterms:modified xsi:type="dcterms:W3CDTF">2020-04-09T13:43:02Z</dcterms:modified>
</cp:coreProperties>
</file>

<file path=docProps/thumbnail.jpeg>
</file>